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DE65D-6B0D-57A3-E36B-7F3D463C88EF}" v="318" dt="2024-04-04T07:33:5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川口 卓也" userId="S::1151170@soh2.co.jp::7f809fc5-9e86-4187-a307-08c39caaef7d" providerId="AD" clId="Web-{36EDE65D-6B0D-57A3-E36B-7F3D463C88EF}"/>
    <pc:docChg chg="modSld">
      <pc:chgData name="川口 卓也" userId="S::1151170@soh2.co.jp::7f809fc5-9e86-4187-a307-08c39caaef7d" providerId="AD" clId="Web-{36EDE65D-6B0D-57A3-E36B-7F3D463C88EF}" dt="2024-04-04T07:33:50.478" v="268" actId="1076"/>
      <pc:docMkLst>
        <pc:docMk/>
      </pc:docMkLst>
      <pc:sldChg chg="modSp">
        <pc:chgData name="川口 卓也" userId="S::1151170@soh2.co.jp::7f809fc5-9e86-4187-a307-08c39caaef7d" providerId="AD" clId="Web-{36EDE65D-6B0D-57A3-E36B-7F3D463C88EF}" dt="2024-04-04T07:33:50.478" v="268" actId="1076"/>
        <pc:sldMkLst>
          <pc:docMk/>
          <pc:sldMk cId="4286648018" sldId="259"/>
        </pc:sldMkLst>
        <pc:spChg chg="mod">
          <ac:chgData name="川口 卓也" userId="S::1151170@soh2.co.jp::7f809fc5-9e86-4187-a307-08c39caaef7d" providerId="AD" clId="Web-{36EDE65D-6B0D-57A3-E36B-7F3D463C88EF}" dt="2024-04-04T07:33:40.774" v="266" actId="1076"/>
          <ac:spMkLst>
            <pc:docMk/>
            <pc:sldMk cId="4286648018" sldId="259"/>
            <ac:spMk id="18" creationId="{19A9F544-A3F1-489A-8F4B-DAECF4AF2C19}"/>
          </ac:spMkLst>
        </pc:spChg>
        <pc:spChg chg="mod">
          <ac:chgData name="川口 卓也" userId="S::1151170@soh2.co.jp::7f809fc5-9e86-4187-a307-08c39caaef7d" providerId="AD" clId="Web-{36EDE65D-6B0D-57A3-E36B-7F3D463C88EF}" dt="2024-04-04T07:33:32.040" v="265" actId="20577"/>
          <ac:spMkLst>
            <pc:docMk/>
            <pc:sldMk cId="4286648018" sldId="259"/>
            <ac:spMk id="19" creationId="{ED974621-E981-41C0-A97F-D976FBF4EFD1}"/>
          </ac:spMkLst>
        </pc:spChg>
        <pc:spChg chg="mod">
          <ac:chgData name="川口 卓也" userId="S::1151170@soh2.co.jp::7f809fc5-9e86-4187-a307-08c39caaef7d" providerId="AD" clId="Web-{36EDE65D-6B0D-57A3-E36B-7F3D463C88EF}" dt="2024-04-04T07:32:36.726" v="241" actId="20577"/>
          <ac:spMkLst>
            <pc:docMk/>
            <pc:sldMk cId="4286648018" sldId="259"/>
            <ac:spMk id="21" creationId="{B2593F90-7AEC-4FF1-93A3-B8F74052085B}"/>
          </ac:spMkLst>
        </pc:spChg>
        <pc:spChg chg="mod">
          <ac:chgData name="川口 卓也" userId="S::1151170@soh2.co.jp::7f809fc5-9e86-4187-a307-08c39caaef7d" providerId="AD" clId="Web-{36EDE65D-6B0D-57A3-E36B-7F3D463C88EF}" dt="2024-04-04T07:33:50.478" v="268" actId="1076"/>
          <ac:spMkLst>
            <pc:docMk/>
            <pc:sldMk cId="4286648018" sldId="259"/>
            <ac:spMk id="22" creationId="{E16977F5-66A0-49B3-B588-256A6FF3038B}"/>
          </ac:spMkLst>
        </pc:spChg>
        <pc:spChg chg="mod">
          <ac:chgData name="川口 卓也" userId="S::1151170@soh2.co.jp::7f809fc5-9e86-4187-a307-08c39caaef7d" providerId="AD" clId="Web-{36EDE65D-6B0D-57A3-E36B-7F3D463C88EF}" dt="2024-04-04T07:33:45.431" v="267" actId="1076"/>
          <ac:spMkLst>
            <pc:docMk/>
            <pc:sldMk cId="4286648018" sldId="259"/>
            <ac:spMk id="23" creationId="{61613DE5-BEE0-4910-A981-F99CB0197C24}"/>
          </ac:spMkLst>
        </pc:spChg>
        <pc:spChg chg="mod">
          <ac:chgData name="川口 卓也" userId="S::1151170@soh2.co.jp::7f809fc5-9e86-4187-a307-08c39caaef7d" providerId="AD" clId="Web-{36EDE65D-6B0D-57A3-E36B-7F3D463C88EF}" dt="2024-04-04T07:32:23.976" v="239" actId="1076"/>
          <ac:spMkLst>
            <pc:docMk/>
            <pc:sldMk cId="4286648018" sldId="259"/>
            <ac:spMk id="24" creationId="{405276F7-22E1-4FFD-A552-8A3A35EB8F04}"/>
          </ac:spMkLst>
        </pc:spChg>
        <pc:spChg chg="mod">
          <ac:chgData name="川口 卓也" userId="S::1151170@soh2.co.jp::7f809fc5-9e86-4187-a307-08c39caaef7d" providerId="AD" clId="Web-{36EDE65D-6B0D-57A3-E36B-7F3D463C88EF}" dt="2024-04-04T07:30:32.473" v="156" actId="20577"/>
          <ac:spMkLst>
            <pc:docMk/>
            <pc:sldMk cId="4286648018" sldId="259"/>
            <ac:spMk id="25" creationId="{CCF7A1B4-9525-4D13-838A-990927C722EC}"/>
          </ac:spMkLst>
        </pc:spChg>
        <pc:spChg chg="mod">
          <ac:chgData name="川口 卓也" userId="S::1151170@soh2.co.jp::7f809fc5-9e86-4187-a307-08c39caaef7d" providerId="AD" clId="Web-{36EDE65D-6B0D-57A3-E36B-7F3D463C88EF}" dt="2024-04-04T07:22:46.995" v="0" actId="1076"/>
          <ac:spMkLst>
            <pc:docMk/>
            <pc:sldMk cId="4286648018" sldId="259"/>
            <ac:spMk id="26" creationId="{52F4559F-A501-4E18-A0BC-22A00C77AB7D}"/>
          </ac:spMkLst>
        </pc:spChg>
        <pc:spChg chg="mod">
          <ac:chgData name="川口 卓也" userId="S::1151170@soh2.co.jp::7f809fc5-9e86-4187-a307-08c39caaef7d" providerId="AD" clId="Web-{36EDE65D-6B0D-57A3-E36B-7F3D463C88EF}" dt="2024-04-04T07:23:52.074" v="29" actId="20577"/>
          <ac:spMkLst>
            <pc:docMk/>
            <pc:sldMk cId="4286648018" sldId="259"/>
            <ac:spMk id="31" creationId="{FC060F23-EA2D-4544-BEB5-3693F7B125E1}"/>
          </ac:spMkLst>
        </pc:spChg>
        <pc:spChg chg="mod">
          <ac:chgData name="川口 卓也" userId="S::1151170@soh2.co.jp::7f809fc5-9e86-4187-a307-08c39caaef7d" providerId="AD" clId="Web-{36EDE65D-6B0D-57A3-E36B-7F3D463C88EF}" dt="2024-04-04T07:25:35.514" v="87" actId="20577"/>
          <ac:spMkLst>
            <pc:docMk/>
            <pc:sldMk cId="4286648018" sldId="259"/>
            <ac:spMk id="38" creationId="{C1A2C0BD-E79F-4949-B724-96B5B5705290}"/>
          </ac:spMkLst>
        </pc:spChg>
        <pc:spChg chg="mod">
          <ac:chgData name="川口 卓也" userId="S::1151170@soh2.co.jp::7f809fc5-9e86-4187-a307-08c39caaef7d" providerId="AD" clId="Web-{36EDE65D-6B0D-57A3-E36B-7F3D463C88EF}" dt="2024-04-04T07:25:56.858" v="111" actId="20577"/>
          <ac:spMkLst>
            <pc:docMk/>
            <pc:sldMk cId="4286648018" sldId="259"/>
            <ac:spMk id="39" creationId="{C73060C7-7354-4E40-8E1C-0178C17AC7A3}"/>
          </ac:spMkLst>
        </pc:spChg>
        <pc:spChg chg="mod">
          <ac:chgData name="川口 卓也" userId="S::1151170@soh2.co.jp::7f809fc5-9e86-4187-a307-08c39caaef7d" providerId="AD" clId="Web-{36EDE65D-6B0D-57A3-E36B-7F3D463C88EF}" dt="2024-04-04T07:26:05.452" v="115" actId="20577"/>
          <ac:spMkLst>
            <pc:docMk/>
            <pc:sldMk cId="4286648018" sldId="259"/>
            <ac:spMk id="41" creationId="{6BA15538-9118-4DD9-B67C-4C424639EA22}"/>
          </ac:spMkLst>
        </pc:spChg>
        <pc:spChg chg="mod">
          <ac:chgData name="川口 卓也" userId="S::1151170@soh2.co.jp::7f809fc5-9e86-4187-a307-08c39caaef7d" providerId="AD" clId="Web-{36EDE65D-6B0D-57A3-E36B-7F3D463C88EF}" dt="2024-04-04T07:23:19.605" v="7" actId="20577"/>
          <ac:spMkLst>
            <pc:docMk/>
            <pc:sldMk cId="4286648018" sldId="259"/>
            <ac:spMk id="44" creationId="{BA5E61E7-7A3A-4ABD-930B-CAE5D06B43E0}"/>
          </ac:spMkLst>
        </pc:spChg>
        <pc:spChg chg="mod">
          <ac:chgData name="川口 卓也" userId="S::1151170@soh2.co.jp::7f809fc5-9e86-4187-a307-08c39caaef7d" providerId="AD" clId="Web-{36EDE65D-6B0D-57A3-E36B-7F3D463C88EF}" dt="2024-04-04T07:22:57.901" v="2" actId="1076"/>
          <ac:spMkLst>
            <pc:docMk/>
            <pc:sldMk cId="4286648018" sldId="259"/>
            <ac:spMk id="45" creationId="{13CD1592-EB7D-4D26-98AC-E0EE7BE2CB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1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5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2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5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DBAB-B134-4E2C-A8BB-DE4D8BC8A18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3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A5BD8E59-1C15-4D3A-B5D8-053F479D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87" y="8604913"/>
            <a:ext cx="463999" cy="228132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301DB4A-0AC6-C331-BFAA-587BD146AB12}"/>
              </a:ext>
            </a:extLst>
          </p:cNvPr>
          <p:cNvGrpSpPr/>
          <p:nvPr/>
        </p:nvGrpSpPr>
        <p:grpSpPr>
          <a:xfrm>
            <a:off x="390987" y="825810"/>
            <a:ext cx="6168839" cy="519908"/>
            <a:chOff x="390987" y="570529"/>
            <a:chExt cx="6168839" cy="24378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D82A36D-F697-5D9C-342E-EB89A692D3A9}"/>
                </a:ext>
              </a:extLst>
            </p:cNvPr>
            <p:cNvGrpSpPr/>
            <p:nvPr/>
          </p:nvGrpSpPr>
          <p:grpSpPr>
            <a:xfrm>
              <a:off x="526203" y="570529"/>
              <a:ext cx="6033623" cy="243782"/>
              <a:chOff x="599627" y="1385869"/>
              <a:chExt cx="6033623" cy="243782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D95D22E-0F05-F5D3-8C5C-2231DFB6F34B}"/>
                  </a:ext>
                </a:extLst>
              </p:cNvPr>
              <p:cNvSpPr txBox="1"/>
              <p:nvPr/>
            </p:nvSpPr>
            <p:spPr>
              <a:xfrm>
                <a:off x="622530" y="1385869"/>
                <a:ext cx="38985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ja-JP" altLang="en-US" sz="1400" spc="200" dirty="0">
                    <a:latin typeface="Yu Mincho"/>
                    <a:ea typeface="Yu Mincho"/>
                  </a:rPr>
                  <a:t>国産牛サイコロステーキと帆立貝のランチ</a:t>
                </a:r>
                <a:endParaRPr lang="ja-JP" altLang="en-US" sz="1400" spc="20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A004BC13-EF6C-2E1C-5B1B-D16B3B974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27" y="1629651"/>
                <a:ext cx="6033623" cy="0"/>
              </a:xfrm>
              <a:prstGeom prst="line">
                <a:avLst/>
              </a:prstGeom>
              <a:ln w="381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テキスト ボックス 52">
              <a:extLst>
                <a:ext uri="{FF2B5EF4-FFF2-40B4-BE49-F238E27FC236}">
                  <a16:creationId xmlns:a16="http://schemas.microsoft.com/office/drawing/2014/main" id="{04DAC5CC-524A-9855-E0CB-495A80B3EE1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0987" y="706060"/>
              <a:ext cx="3630802" cy="7215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ja-JP" altLang="en-US" sz="1000" spc="200" dirty="0">
                  <a:latin typeface="Yu Mincho"/>
                  <a:ea typeface="Yu Mincho"/>
                </a:rPr>
                <a:t>　</a:t>
              </a:r>
              <a:r>
                <a:rPr lang="en-US" altLang="ja-JP" sz="1000" spc="200" dirty="0">
                  <a:latin typeface="Yu Mincho"/>
                  <a:ea typeface="Yu Mincho"/>
                </a:rPr>
                <a:t>Domestic beef dice steak and scallop lunch</a:t>
              </a:r>
              <a:endParaRPr lang="en-US" altLang="ja-JP" sz="1000" spc="2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EFC7EE-81F2-DB1A-17B4-17CD682C9A0D}"/>
              </a:ext>
            </a:extLst>
          </p:cNvPr>
          <p:cNvSpPr txBox="1"/>
          <p:nvPr/>
        </p:nvSpPr>
        <p:spPr>
          <a:xfrm>
            <a:off x="4447610" y="682717"/>
            <a:ext cx="1677720" cy="6401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150"/>
              </a:spcBef>
            </a:pPr>
            <a:r>
              <a:rPr lang="en-US" altLang="ja-JP" sz="1400" spc="100" dirty="0">
                <a:latin typeface="Yu Mincho"/>
                <a:ea typeface="Yu Mincho"/>
              </a:rPr>
              <a:t>¥3,500</a:t>
            </a:r>
          </a:p>
          <a:p>
            <a:pPr algn="r">
              <a:lnSpc>
                <a:spcPct val="150000"/>
              </a:lnSpc>
              <a:spcBef>
                <a:spcPts val="150"/>
              </a:spcBef>
            </a:pPr>
            <a:r>
              <a:rPr lang="en-US" altLang="ja-JP" sz="1400" spc="100" dirty="0">
                <a:latin typeface="Yu Mincho"/>
                <a:ea typeface="Yu Mincho"/>
              </a:rPr>
              <a:t>12</a:t>
            </a:r>
            <a:r>
              <a:rPr lang="ja-JP" altLang="en-US" sz="1400" spc="100" dirty="0">
                <a:latin typeface="Yu Mincho"/>
                <a:ea typeface="Yu Mincho"/>
              </a:rPr>
              <a:t>月より</a:t>
            </a:r>
            <a:r>
              <a:rPr lang="en-US" altLang="ja-JP" sz="1400" spc="100" dirty="0">
                <a:latin typeface="Yu Mincho"/>
                <a:ea typeface="Yu Mincho"/>
              </a:rPr>
              <a:t>¥3,800</a:t>
            </a:r>
            <a:endParaRPr lang="en-US" altLang="ja-JP" sz="1400" spc="1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FF8AB8B-14B1-4E55-B634-2E1AFF957E90}"/>
              </a:ext>
            </a:extLst>
          </p:cNvPr>
          <p:cNvGrpSpPr/>
          <p:nvPr/>
        </p:nvGrpSpPr>
        <p:grpSpPr>
          <a:xfrm>
            <a:off x="450872" y="1539863"/>
            <a:ext cx="5869833" cy="5429061"/>
            <a:chOff x="450872" y="1749804"/>
            <a:chExt cx="5869833" cy="4497542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7536F23-8E29-F387-5999-348647CC32AD}"/>
                </a:ext>
              </a:extLst>
            </p:cNvPr>
            <p:cNvGrpSpPr/>
            <p:nvPr/>
          </p:nvGrpSpPr>
          <p:grpSpPr>
            <a:xfrm>
              <a:off x="601668" y="1749804"/>
              <a:ext cx="2050561" cy="396646"/>
              <a:chOff x="593725" y="1749804"/>
              <a:chExt cx="2050561" cy="396646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66FFB8C-27DA-C494-CDC0-52DAC9FC5507}"/>
                  </a:ext>
                </a:extLst>
              </p:cNvPr>
              <p:cNvSpPr txBox="1"/>
              <p:nvPr/>
            </p:nvSpPr>
            <p:spPr>
              <a:xfrm>
                <a:off x="609223" y="1938380"/>
                <a:ext cx="1886735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The first bite from the chef</a:t>
                </a:r>
                <a:endParaRPr lang="en-US" altLang="ja-JP" sz="1000" spc="10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8BFB774-42D5-38F2-D6F9-7E15C5FD8DE5}"/>
                  </a:ext>
                </a:extLst>
              </p:cNvPr>
              <p:cNvSpPr txBox="1"/>
              <p:nvPr/>
            </p:nvSpPr>
            <p:spPr>
              <a:xfrm>
                <a:off x="593725" y="1749804"/>
                <a:ext cx="2050561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シェフからの初めのひとくち</a:t>
                </a:r>
                <a:endParaRPr lang="en-US" altLang="ja-JP" sz="1100" spc="13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3EA7C50-065A-DF18-2309-E3729AB70A94}"/>
                </a:ext>
              </a:extLst>
            </p:cNvPr>
            <p:cNvGrpSpPr/>
            <p:nvPr/>
          </p:nvGrpSpPr>
          <p:grpSpPr>
            <a:xfrm>
              <a:off x="601668" y="2269349"/>
              <a:ext cx="3915604" cy="396646"/>
              <a:chOff x="593725" y="2269349"/>
              <a:chExt cx="3915604" cy="396646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FBD8ED3-932B-DFF4-8E59-96170B3A4B49}"/>
                  </a:ext>
                </a:extLst>
              </p:cNvPr>
              <p:cNvSpPr txBox="1"/>
              <p:nvPr/>
            </p:nvSpPr>
            <p:spPr>
              <a:xfrm>
                <a:off x="609222" y="2457925"/>
                <a:ext cx="3900107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Grilled scallops on an iron plate with grated ponzu sauce</a:t>
                </a:r>
                <a:endParaRPr lang="en-US" altLang="ja-JP" sz="1000" spc="10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DAA86-05B9-33FD-7E13-F677EB176AA7}"/>
                  </a:ext>
                </a:extLst>
              </p:cNvPr>
              <p:cNvSpPr txBox="1"/>
              <p:nvPr/>
            </p:nvSpPr>
            <p:spPr>
              <a:xfrm>
                <a:off x="593725" y="2269349"/>
                <a:ext cx="2577309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帆立の鉄板焼き おろしとポン酢添え</a:t>
                </a:r>
                <a:endParaRPr lang="en-US" altLang="ja-JP" sz="1100" spc="13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C9DB544-2A9A-8628-0F64-55F22F8D7BF3}"/>
                </a:ext>
              </a:extLst>
            </p:cNvPr>
            <p:cNvGrpSpPr/>
            <p:nvPr/>
          </p:nvGrpSpPr>
          <p:grpSpPr>
            <a:xfrm>
              <a:off x="621219" y="4171257"/>
              <a:ext cx="1892826" cy="396646"/>
              <a:chOff x="593725" y="3308439"/>
              <a:chExt cx="1892826" cy="39664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2876500-85A3-4A01-8411-D38EF1C9232B}"/>
                  </a:ext>
                </a:extLst>
              </p:cNvPr>
              <p:cNvSpPr txBox="1"/>
              <p:nvPr/>
            </p:nvSpPr>
            <p:spPr>
              <a:xfrm>
                <a:off x="609222" y="3497015"/>
                <a:ext cx="1792157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>
                    <a:latin typeface="Yu Mincho"/>
                    <a:ea typeface="Yu Mincho"/>
                  </a:rPr>
                  <a:t>Domestic beef diced steak</a:t>
                </a:r>
                <a:endParaRPr lang="en-US" altLang="ja-JP" sz="1000" spc="100">
                  <a:latin typeface="Yu Mincho"/>
                  <a:ea typeface="Yu Mincho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13CFE79-1322-807D-6A45-8559CC1693F7}"/>
                  </a:ext>
                </a:extLst>
              </p:cNvPr>
              <p:cNvSpPr txBox="1"/>
              <p:nvPr/>
            </p:nvSpPr>
            <p:spPr>
              <a:xfrm>
                <a:off x="593725" y="3308439"/>
                <a:ext cx="1892826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>
                    <a:latin typeface="Yu Mincho"/>
                    <a:ea typeface="Yu Mincho"/>
                  </a:rPr>
                  <a:t>国産牛のサイコロステーキ</a:t>
                </a:r>
                <a:endParaRPr lang="ja-JP" altLang="en-US" sz="1100" spc="13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5605FA9-B72B-3936-5BFB-017203CDFB74}"/>
                </a:ext>
              </a:extLst>
            </p:cNvPr>
            <p:cNvGrpSpPr/>
            <p:nvPr/>
          </p:nvGrpSpPr>
          <p:grpSpPr>
            <a:xfrm>
              <a:off x="599588" y="5853457"/>
              <a:ext cx="2331407" cy="393889"/>
              <a:chOff x="593725" y="4347529"/>
              <a:chExt cx="2331407" cy="393889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89EE3ED-A569-3F31-E904-592354E06D45}"/>
                  </a:ext>
                </a:extLst>
              </p:cNvPr>
              <p:cNvSpPr txBox="1"/>
              <p:nvPr/>
            </p:nvSpPr>
            <p:spPr>
              <a:xfrm>
                <a:off x="609222" y="4536105"/>
                <a:ext cx="2263440" cy="205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-US" altLang="ja-JP" sz="1000" spc="10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Dessert is included for ∔500 yen.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8734E68-DB6D-5313-CE4D-A3490EE5FA1C}"/>
                  </a:ext>
                </a:extLst>
              </p:cNvPr>
              <p:cNvSpPr txBox="1"/>
              <p:nvPr/>
            </p:nvSpPr>
            <p:spPr>
              <a:xfrm>
                <a:off x="593725" y="4347529"/>
                <a:ext cx="2331407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＋</a:t>
                </a:r>
                <a:r>
                  <a:rPr lang="en-US" altLang="ja-JP" sz="1100" spc="13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500</a:t>
                </a:r>
                <a:r>
                  <a:rPr lang="ja-JP" altLang="en-US" sz="1100" spc="13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円でデザートがつきます。</a:t>
                </a:r>
                <a:endParaRPr lang="en-US" altLang="ja-JP" sz="1100" spc="13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92E318C3-1256-EA6F-7421-A7BD42ACBB76}"/>
                </a:ext>
              </a:extLst>
            </p:cNvPr>
            <p:cNvGrpSpPr/>
            <p:nvPr/>
          </p:nvGrpSpPr>
          <p:grpSpPr>
            <a:xfrm>
              <a:off x="621219" y="4685043"/>
              <a:ext cx="4441389" cy="584821"/>
              <a:chOff x="5935364" y="3827984"/>
              <a:chExt cx="4441389" cy="584821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67E8E57-1DD4-7A6D-388E-9A17C8454BFC}"/>
                  </a:ext>
                </a:extLst>
              </p:cNvPr>
              <p:cNvSpPr txBox="1"/>
              <p:nvPr/>
            </p:nvSpPr>
            <p:spPr>
              <a:xfrm>
                <a:off x="5950861" y="4204735"/>
                <a:ext cx="4425892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Noto Koshihikari, Pickles, Miso soup,</a:t>
                </a:r>
                <a:r>
                  <a:rPr lang="en-US" altLang="ja-JP" sz="1000" spc="10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 </a:t>
                </a:r>
                <a:r>
                  <a:rPr lang="en" altLang="ja-JP" sz="1000" spc="10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or  bread wood-fired toast</a:t>
                </a:r>
                <a:endParaRPr lang="en-US" altLang="ja-JP" sz="1000" spc="10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5E1D358-1F67-D9AF-DD3E-1EE491523393}"/>
                  </a:ext>
                </a:extLst>
              </p:cNvPr>
              <p:cNvSpPr txBox="1"/>
              <p:nvPr/>
            </p:nvSpPr>
            <p:spPr>
              <a:xfrm>
                <a:off x="5935364" y="3827984"/>
                <a:ext cx="2681503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>
                    <a:latin typeface="Yu Mincho" panose="02020400000000000000" pitchFamily="18" charset="-128"/>
                    <a:ea typeface="Yu Mincho" panose="02020400000000000000" pitchFamily="18" charset="-128"/>
                  </a:rPr>
                  <a:t>能登のコシヒカリ・香の物・お味噌汁</a:t>
                </a:r>
                <a:endParaRPr lang="en-US" altLang="ja-JP" sz="1100" spc="13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93F0535-73EC-63C8-AA3A-89C1C2056EB3}"/>
                  </a:ext>
                </a:extLst>
              </p:cNvPr>
              <p:cNvSpPr txBox="1"/>
              <p:nvPr/>
            </p:nvSpPr>
            <p:spPr>
              <a:xfrm>
                <a:off x="5935364" y="4018100"/>
                <a:ext cx="2261838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 dirty="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又は ひらみパンの薪火トースト</a:t>
                </a:r>
                <a:endParaRPr lang="en-US" altLang="ja-JP" sz="1100" spc="13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DF1D0F69-BE47-3850-9311-3A50682C52A2}"/>
                </a:ext>
              </a:extLst>
            </p:cNvPr>
            <p:cNvGrpSpPr/>
            <p:nvPr/>
          </p:nvGrpSpPr>
          <p:grpSpPr>
            <a:xfrm>
              <a:off x="450872" y="2808023"/>
              <a:ext cx="5869833" cy="694581"/>
              <a:chOff x="382832" y="2788894"/>
              <a:chExt cx="5855283" cy="694581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0341F16B-6DB2-1D6F-970D-3B4CA9324F63}"/>
                  </a:ext>
                </a:extLst>
              </p:cNvPr>
              <p:cNvGrpSpPr/>
              <p:nvPr/>
            </p:nvGrpSpPr>
            <p:grpSpPr>
              <a:xfrm>
                <a:off x="544662" y="2788894"/>
                <a:ext cx="970111" cy="396646"/>
                <a:chOff x="536719" y="2788894"/>
                <a:chExt cx="970111" cy="396646"/>
              </a:xfrm>
            </p:grpSpPr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CE441D8-15EB-7418-4709-EC9FDC0A9DA4}"/>
                    </a:ext>
                  </a:extLst>
                </p:cNvPr>
                <p:cNvSpPr txBox="1"/>
                <p:nvPr/>
              </p:nvSpPr>
              <p:spPr>
                <a:xfrm>
                  <a:off x="552209" y="2977470"/>
                  <a:ext cx="954621" cy="208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150"/>
                    </a:spcBef>
                  </a:pPr>
                  <a:r>
                    <a:rPr lang="en" altLang="ja-JP" sz="1000" spc="100"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Colorful salad</a:t>
                  </a:r>
                  <a:endParaRPr lang="en-US" altLang="ja-JP" sz="1000" spc="100"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3AF63888-223B-285B-A1D5-9EE8641BE799}"/>
                    </a:ext>
                  </a:extLst>
                </p:cNvPr>
                <p:cNvSpPr txBox="1"/>
                <p:nvPr/>
              </p:nvSpPr>
              <p:spPr>
                <a:xfrm>
                  <a:off x="536719" y="2788894"/>
                  <a:ext cx="786722" cy="228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sz="1100" spc="130"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彩りサラダ</a:t>
                  </a:r>
                  <a:endParaRPr lang="en-US" altLang="ja-JP" sz="1100" spc="130"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sp>
            <p:nvSpPr>
              <p:cNvPr id="52" name="TextBox 17">
                <a:extLst>
                  <a:ext uri="{FF2B5EF4-FFF2-40B4-BE49-F238E27FC236}">
                    <a16:creationId xmlns:a16="http://schemas.microsoft.com/office/drawing/2014/main" id="{9916B9DF-90C3-5FAD-1FFB-A9DF5C24449E}"/>
                  </a:ext>
                </a:extLst>
              </p:cNvPr>
              <p:cNvSpPr txBox="1"/>
              <p:nvPr/>
            </p:nvSpPr>
            <p:spPr>
              <a:xfrm>
                <a:off x="382832" y="3124176"/>
                <a:ext cx="5181678" cy="21034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ja-JP" altLang="en-US" sz="105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（＋</a:t>
                </a:r>
                <a:r>
                  <a:rPr lang="en-US" altLang="ja-JP" sz="105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500</a:t>
                </a:r>
                <a:r>
                  <a:rPr lang="ja-JP" altLang="en-US" sz="105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円で薪火焼きベーコンエッグのシーザーサラダに変更できます。）</a:t>
                </a:r>
                <a:endParaRPr lang="en-US" sz="105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53" name="テキスト ボックス 68">
                <a:extLst>
                  <a:ext uri="{FF2B5EF4-FFF2-40B4-BE49-F238E27FC236}">
                    <a16:creationId xmlns:a16="http://schemas.microsoft.com/office/drawing/2014/main" id="{21DC09E0-244C-1C0F-7D95-E30A2DC18248}"/>
                  </a:ext>
                </a:extLst>
              </p:cNvPr>
              <p:cNvSpPr txBox="1"/>
              <p:nvPr/>
            </p:nvSpPr>
            <p:spPr>
              <a:xfrm>
                <a:off x="531179" y="3278162"/>
                <a:ext cx="5706936" cy="2053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 dirty="0">
                    <a:latin typeface="Yu Mincho"/>
                    <a:ea typeface="Yu Mincho"/>
                  </a:rPr>
                  <a:t>(You can change it to a Caesar salad with wood-fired bacon and eggs for ∔5</a:t>
                </a:r>
                <a:r>
                  <a:rPr lang="en-US" altLang="ja-JP" sz="1000" spc="100" dirty="0">
                    <a:latin typeface="Yu Mincho"/>
                    <a:ea typeface="Yu Mincho"/>
                  </a:rPr>
                  <a:t>0</a:t>
                </a:r>
                <a:r>
                  <a:rPr lang="en" altLang="ja-JP" sz="1000" spc="100" dirty="0">
                    <a:latin typeface="Yu Mincho"/>
                    <a:ea typeface="Yu Mincho"/>
                  </a:rPr>
                  <a:t>0 yen.)</a:t>
                </a:r>
                <a:endParaRPr lang="en" altLang="ja-JP" sz="1000" spc="100" dirty="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2FDE311C-C03F-9EB2-5D2D-688D1B9919C9}"/>
                </a:ext>
              </a:extLst>
            </p:cNvPr>
            <p:cNvGrpSpPr/>
            <p:nvPr/>
          </p:nvGrpSpPr>
          <p:grpSpPr>
            <a:xfrm>
              <a:off x="621219" y="5376991"/>
              <a:ext cx="1368965" cy="396646"/>
              <a:chOff x="593725" y="4347529"/>
              <a:chExt cx="1368965" cy="396646"/>
            </a:xfrm>
          </p:grpSpPr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4B9DCEB-C490-0DD4-2FB5-241AB7DF32D9}"/>
                  </a:ext>
                </a:extLst>
              </p:cNvPr>
              <p:cNvSpPr txBox="1"/>
              <p:nvPr/>
            </p:nvSpPr>
            <p:spPr>
              <a:xfrm>
                <a:off x="609222" y="4536105"/>
                <a:ext cx="894476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-US" altLang="ja-JP" sz="1000" spc="1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Coffee or tea</a:t>
                </a: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57C9E43-CA3A-99A7-07C1-61CF9894CB71}"/>
                  </a:ext>
                </a:extLst>
              </p:cNvPr>
              <p:cNvSpPr txBox="1"/>
              <p:nvPr/>
            </p:nvSpPr>
            <p:spPr>
              <a:xfrm>
                <a:off x="593725" y="4347529"/>
                <a:ext cx="1368965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>
                    <a:latin typeface="Yu Mincho" panose="02020400000000000000" pitchFamily="18" charset="-128"/>
                    <a:ea typeface="Yu Mincho" panose="02020400000000000000" pitchFamily="18" charset="-128"/>
                  </a:rPr>
                  <a:t>コーヒー 又は 紅茶</a:t>
                </a:r>
                <a:endParaRPr lang="en-US" altLang="ja-JP" sz="1100" spc="13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EE68B09-BAFB-B777-2C20-6C55E5E3AD88}"/>
                </a:ext>
              </a:extLst>
            </p:cNvPr>
            <p:cNvGrpSpPr/>
            <p:nvPr/>
          </p:nvGrpSpPr>
          <p:grpSpPr>
            <a:xfrm>
              <a:off x="610990" y="3638464"/>
              <a:ext cx="1852538" cy="396646"/>
              <a:chOff x="5935364" y="2269349"/>
              <a:chExt cx="1852538" cy="396646"/>
            </a:xfrm>
          </p:grpSpPr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84FA342-049B-7BBC-D72A-C35792FCAEED}"/>
                  </a:ext>
                </a:extLst>
              </p:cNvPr>
              <p:cNvSpPr txBox="1"/>
              <p:nvPr/>
            </p:nvSpPr>
            <p:spPr>
              <a:xfrm>
                <a:off x="5950861" y="2457925"/>
                <a:ext cx="1837041" cy="20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50"/>
                  </a:spcBef>
                </a:pPr>
                <a:r>
                  <a:rPr lang="en" altLang="ja-JP" sz="1000" spc="1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Seasonal grilled vegetables</a:t>
                </a:r>
                <a:endParaRPr lang="en-US" altLang="ja-JP" sz="1000" spc="10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87B7D361-9FA1-AD0B-C898-93DFF800B1AC}"/>
                  </a:ext>
                </a:extLst>
              </p:cNvPr>
              <p:cNvSpPr txBox="1"/>
              <p:nvPr/>
            </p:nvSpPr>
            <p:spPr>
              <a:xfrm>
                <a:off x="5935364" y="2269349"/>
                <a:ext cx="1104148" cy="228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spc="13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季節の焼き野菜</a:t>
                </a:r>
                <a:endParaRPr lang="en-US" altLang="ja-JP" sz="1100" spc="130"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</p:grpSp>
      <p:sp>
        <p:nvSpPr>
          <p:cNvPr id="62" name="税込価格">
            <a:extLst>
              <a:ext uri="{FF2B5EF4-FFF2-40B4-BE49-F238E27FC236}">
                <a16:creationId xmlns:a16="http://schemas.microsoft.com/office/drawing/2014/main" id="{B47494E0-2084-5513-F906-73DC54115E93}"/>
              </a:ext>
            </a:extLst>
          </p:cNvPr>
          <p:cNvSpPr txBox="1"/>
          <p:nvPr/>
        </p:nvSpPr>
        <p:spPr>
          <a:xfrm>
            <a:off x="533853" y="7734779"/>
            <a:ext cx="41844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ja-JP" sz="780" spc="100" dirty="0"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表示金額は税込です。</a:t>
            </a:r>
          </a:p>
          <a:p>
            <a:pPr algn="l"/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サービス料として、ご飲食料金</a:t>
            </a:r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(</a:t>
            </a:r>
            <a:r>
              <a:rPr lang="ja-JP" altLang="en-US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税込み</a:t>
            </a:r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)</a:t>
            </a:r>
            <a:r>
              <a:rPr lang="ja-JP" altLang="en-US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より</a:t>
            </a:r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10%</a:t>
            </a:r>
            <a:r>
              <a:rPr lang="ja-JP" altLang="en-US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を加算させていただきます。</a:t>
            </a:r>
            <a:endParaRPr lang="en-US" altLang="ja-JP" sz="800" b="0" i="0" dirty="0"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List price includes tax.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A</a:t>
            </a:r>
            <a:r>
              <a:rPr lang="en-US" altLang="ja-JP" sz="800" b="0" i="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service charge of 10% will be added to the total food and beverage bill (including tax).</a:t>
            </a:r>
          </a:p>
          <a:p>
            <a:pPr algn="l"/>
            <a:endParaRPr lang="ja-JP" altLang="en-US" sz="800" b="0" i="0" dirty="0"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64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9f9bf8-9834-4df3-9ac4-c498f95565f8">
      <Terms xmlns="http://schemas.microsoft.com/office/infopath/2007/PartnerControls"/>
    </lcf76f155ced4ddcb4097134ff3c332f>
    <TaxCatchAll xmlns="8a33abd4-e179-477e-a623-41d2792140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31068F6CF429B4A95A1FDBAE8DCD881" ma:contentTypeVersion="18" ma:contentTypeDescription="新しいドキュメントを作成します。" ma:contentTypeScope="" ma:versionID="7deca2063aab3935b60b0ca997bdd568">
  <xsd:schema xmlns:xsd="http://www.w3.org/2001/XMLSchema" xmlns:xs="http://www.w3.org/2001/XMLSchema" xmlns:p="http://schemas.microsoft.com/office/2006/metadata/properties" xmlns:ns2="989f9bf8-9834-4df3-9ac4-c498f95565f8" xmlns:ns3="8a33abd4-e179-477e-a623-41d2792140b2" targetNamespace="http://schemas.microsoft.com/office/2006/metadata/properties" ma:root="true" ma:fieldsID="089d7fe573e2496aabcffa21f2b471b0" ns2:_="" ns3:_="">
    <xsd:import namespace="989f9bf8-9834-4df3-9ac4-c498f95565f8"/>
    <xsd:import namespace="8a33abd4-e179-477e-a623-41d279214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9bf8-9834-4df3-9ac4-c498f9556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2d60aca-112a-4f15-a9e8-6fb795223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bd4-e179-477e-a623-41d279214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073815-65c4-4d24-9e5d-f7e0e340004b}" ma:internalName="TaxCatchAll" ma:showField="CatchAllData" ma:web="8a33abd4-e179-477e-a623-41d279214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136F4-25C9-41DF-AFA5-14887BA46D1E}">
  <ds:schemaRefs>
    <ds:schemaRef ds:uri="http://schemas.microsoft.com/office/2006/documentManagement/types"/>
    <ds:schemaRef ds:uri="http://purl.org/dc/dcmitype/"/>
    <ds:schemaRef ds:uri="989f9bf8-9834-4df3-9ac4-c498f95565f8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8a33abd4-e179-477e-a623-41d2792140b2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448D7F6-4E44-4EFD-8BB2-7D562A870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1A435-074F-476F-B276-3A5189A6C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9bf8-9834-4df3-9ac4-c498f95565f8"/>
    <ds:schemaRef ds:uri="8a33abd4-e179-477e-a623-41d2792140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211</Words>
  <Application>Microsoft Office PowerPoint</Application>
  <PresentationFormat>画面に合わせる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游明朝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0880140</dc:creator>
  <cp:lastModifiedBy>川口 卓也</cp:lastModifiedBy>
  <cp:revision>77</cp:revision>
  <cp:lastPrinted>2024-11-14T06:27:53Z</cp:lastPrinted>
  <dcterms:created xsi:type="dcterms:W3CDTF">2022-01-15T11:26:24Z</dcterms:created>
  <dcterms:modified xsi:type="dcterms:W3CDTF">2024-11-14T07:40:02Z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0x010100F31068F6CF429B4A95A1FDBAE8DCD881</vt:lpwstr>
  </property>
  <property fmtid="{D5CDD505-2E9C-101B-9397-08002B2CF9AE}" pid="3" name="MediaServiceImageTags">
    <vt:lpwstr/>
  </property>
</Properties>
</file>