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8" r:id="rId5"/>
  </p:sldIdLst>
  <p:sldSz cx="6858000" cy="9144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2" d="100"/>
          <a:sy n="82" d="100"/>
        </p:scale>
        <p:origin x="1432" y="-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DBAB-B134-4E2C-A8BB-DE4D8BC8A186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8B35-1AAE-467C-A8F9-5055258FDA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99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DBAB-B134-4E2C-A8BB-DE4D8BC8A186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8B35-1AAE-467C-A8F9-5055258FDA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64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DBAB-B134-4E2C-A8BB-DE4D8BC8A186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8B35-1AAE-467C-A8F9-5055258FDA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90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DBAB-B134-4E2C-A8BB-DE4D8BC8A186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8B35-1AAE-467C-A8F9-5055258FDA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91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DBAB-B134-4E2C-A8BB-DE4D8BC8A186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8B35-1AAE-467C-A8F9-5055258FDA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80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DBAB-B134-4E2C-A8BB-DE4D8BC8A186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8B35-1AAE-467C-A8F9-5055258FDA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63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DBAB-B134-4E2C-A8BB-DE4D8BC8A186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8B35-1AAE-467C-A8F9-5055258FDA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30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DBAB-B134-4E2C-A8BB-DE4D8BC8A186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8B35-1AAE-467C-A8F9-5055258FDA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52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DBAB-B134-4E2C-A8BB-DE4D8BC8A186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8B35-1AAE-467C-A8F9-5055258FDA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72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DBAB-B134-4E2C-A8BB-DE4D8BC8A186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8B35-1AAE-467C-A8F9-5055258FDA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60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DBAB-B134-4E2C-A8BB-DE4D8BC8A186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8B35-1AAE-467C-A8F9-5055258FDA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55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3DBAB-B134-4E2C-A8BB-DE4D8BC8A186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B35-1AAE-467C-A8F9-5055258FDA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73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A4D3573-C42A-411B-B4B9-352937C6E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869" y="8646598"/>
            <a:ext cx="463999" cy="22813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25049E2-B4E8-8588-C281-3DED406B69A1}"/>
              </a:ext>
            </a:extLst>
          </p:cNvPr>
          <p:cNvSpPr txBox="1"/>
          <p:nvPr/>
        </p:nvSpPr>
        <p:spPr>
          <a:xfrm>
            <a:off x="345558" y="410600"/>
            <a:ext cx="286745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spc="120" dirty="0">
                <a:latin typeface="Yu Mincho" panose="02020400000000000000" pitchFamily="18" charset="-128"/>
                <a:ea typeface="Yu Mincho" panose="02020400000000000000" pitchFamily="18" charset="-128"/>
              </a:rPr>
              <a:t>旬の白子と特撰和牛のコース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B1E4F923-13D4-4D6C-3B0C-64F63054BDA9}"/>
              </a:ext>
            </a:extLst>
          </p:cNvPr>
          <p:cNvCxnSpPr>
            <a:cxnSpLocks/>
          </p:cNvCxnSpPr>
          <p:nvPr/>
        </p:nvCxnSpPr>
        <p:spPr>
          <a:xfrm>
            <a:off x="273751" y="861941"/>
            <a:ext cx="6088949" cy="0"/>
          </a:xfrm>
          <a:prstGeom prst="line">
            <a:avLst/>
          </a:prstGeom>
          <a:ln w="381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25C5583-BDDE-CAAE-55EA-486BE435A4B4}"/>
              </a:ext>
            </a:extLst>
          </p:cNvPr>
          <p:cNvSpPr txBox="1"/>
          <p:nvPr/>
        </p:nvSpPr>
        <p:spPr>
          <a:xfrm>
            <a:off x="5219249" y="411737"/>
            <a:ext cx="860813" cy="2496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  <a:spcBef>
                <a:spcPts val="150"/>
              </a:spcBef>
            </a:pPr>
            <a:r>
              <a:rPr lang="en-US" altLang="ja-JP" sz="1200" spc="100" dirty="0">
                <a:latin typeface="Yu Mincho" panose="02020400000000000000" pitchFamily="18" charset="-128"/>
                <a:ea typeface="Yu Mincho" panose="02020400000000000000" pitchFamily="18" charset="-128"/>
              </a:rPr>
              <a:t>¥14,000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3B58FA5-9358-98E1-B8E6-9535927E223A}"/>
              </a:ext>
            </a:extLst>
          </p:cNvPr>
          <p:cNvSpPr txBox="1"/>
          <p:nvPr/>
        </p:nvSpPr>
        <p:spPr>
          <a:xfrm>
            <a:off x="345558" y="620990"/>
            <a:ext cx="3781484" cy="2288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150"/>
              </a:spcBef>
            </a:pPr>
            <a:r>
              <a:rPr lang="en-US" altLang="ja-JP" sz="1100" spc="100" dirty="0">
                <a:latin typeface="Yu Mincho" panose="02020400000000000000" pitchFamily="18" charset="-128"/>
                <a:ea typeface="Yu Mincho" panose="02020400000000000000" pitchFamily="18" charset="-128"/>
              </a:rPr>
              <a:t>Recommended</a:t>
            </a:r>
            <a:r>
              <a:rPr lang="ja-JP" altLang="en-US" sz="1100" spc="100" dirty="0">
                <a:latin typeface="Yu Mincho" panose="02020400000000000000" pitchFamily="18" charset="-128"/>
                <a:ea typeface="Yu Mincho" panose="02020400000000000000" pitchFamily="18" charset="-128"/>
              </a:rPr>
              <a:t> </a:t>
            </a:r>
            <a:r>
              <a:rPr lang="en-US" altLang="ja-JP" sz="1100" spc="100" dirty="0">
                <a:latin typeface="Yu Mincho" panose="02020400000000000000" pitchFamily="18" charset="-128"/>
                <a:ea typeface="Yu Mincho" panose="02020400000000000000" pitchFamily="18" charset="-128"/>
              </a:rPr>
              <a:t>dinner</a:t>
            </a:r>
            <a:r>
              <a:rPr lang="ja-JP" altLang="en-US" sz="1100" spc="100" dirty="0">
                <a:latin typeface="Yu Mincho" panose="02020400000000000000" pitchFamily="18" charset="-128"/>
                <a:ea typeface="Yu Mincho" panose="02020400000000000000" pitchFamily="18" charset="-128"/>
              </a:rPr>
              <a:t> </a:t>
            </a:r>
            <a:r>
              <a:rPr lang="en-US" altLang="ja-JP" sz="1100" spc="100" dirty="0">
                <a:latin typeface="Yu Mincho" panose="02020400000000000000" pitchFamily="18" charset="-128"/>
                <a:ea typeface="Yu Mincho" panose="02020400000000000000" pitchFamily="18" charset="-128"/>
              </a:rPr>
              <a:t>course</a:t>
            </a:r>
            <a:r>
              <a:rPr lang="ja-JP" altLang="en-US" sz="1100" spc="100" dirty="0">
                <a:latin typeface="Yu Mincho" panose="02020400000000000000" pitchFamily="18" charset="-128"/>
                <a:ea typeface="Yu Mincho" panose="02020400000000000000" pitchFamily="18" charset="-128"/>
              </a:rPr>
              <a:t> </a:t>
            </a:r>
            <a:r>
              <a:rPr lang="en-US" altLang="ja-JP" sz="1100" spc="100" dirty="0">
                <a:latin typeface="Yu Mincho" panose="02020400000000000000" pitchFamily="18" charset="-128"/>
                <a:ea typeface="Yu Mincho" panose="02020400000000000000" pitchFamily="18" charset="-128"/>
              </a:rPr>
              <a:t>for</a:t>
            </a:r>
            <a:r>
              <a:rPr lang="ja-JP" altLang="en-US" sz="1100" spc="100" dirty="0">
                <a:latin typeface="Yu Mincho" panose="02020400000000000000" pitchFamily="18" charset="-128"/>
                <a:ea typeface="Yu Mincho" panose="02020400000000000000" pitchFamily="18" charset="-128"/>
              </a:rPr>
              <a:t> </a:t>
            </a:r>
            <a:r>
              <a:rPr lang="en-US" altLang="ja-JP" sz="1100" spc="100" dirty="0">
                <a:latin typeface="Yu Mincho" panose="02020400000000000000" pitchFamily="18" charset="-128"/>
                <a:ea typeface="Yu Mincho" panose="02020400000000000000" pitchFamily="18" charset="-128"/>
              </a:rPr>
              <a:t>the</a:t>
            </a:r>
            <a:r>
              <a:rPr lang="ja-JP" altLang="en-US" sz="1100" spc="100" dirty="0">
                <a:latin typeface="Yu Mincho" panose="02020400000000000000" pitchFamily="18" charset="-128"/>
                <a:ea typeface="Yu Mincho" panose="02020400000000000000" pitchFamily="18" charset="-128"/>
              </a:rPr>
              <a:t> </a:t>
            </a:r>
            <a:r>
              <a:rPr lang="en-US" altLang="ja-JP" sz="1100" spc="100" dirty="0">
                <a:latin typeface="Yu Mincho" panose="02020400000000000000" pitchFamily="18" charset="-128"/>
                <a:ea typeface="Yu Mincho" panose="02020400000000000000" pitchFamily="18" charset="-128"/>
              </a:rPr>
              <a:t>winter</a:t>
            </a:r>
            <a:r>
              <a:rPr lang="ja-JP" altLang="en-US" sz="1100" spc="100" dirty="0">
                <a:latin typeface="Yu Mincho" panose="02020400000000000000" pitchFamily="18" charset="-128"/>
                <a:ea typeface="Yu Mincho" panose="02020400000000000000" pitchFamily="18" charset="-128"/>
              </a:rPr>
              <a:t> </a:t>
            </a:r>
            <a:r>
              <a:rPr lang="en-US" altLang="ja-JP" sz="1100" spc="100" dirty="0">
                <a:latin typeface="Yu Mincho" panose="02020400000000000000" pitchFamily="18" charset="-128"/>
                <a:ea typeface="Yu Mincho" panose="02020400000000000000" pitchFamily="18" charset="-128"/>
              </a:rPr>
              <a:t>season</a:t>
            </a:r>
            <a:r>
              <a:rPr lang="ja-JP" altLang="en-US" sz="1100" spc="100" dirty="0">
                <a:latin typeface="Yu Mincho" panose="02020400000000000000" pitchFamily="18" charset="-128"/>
                <a:ea typeface="Yu Mincho" panose="02020400000000000000" pitchFamily="18" charset="-128"/>
              </a:rPr>
              <a:t> </a:t>
            </a:r>
            <a:endParaRPr lang="en" altLang="ja-JP" sz="1100" spc="1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3C6D60C-2CDF-55B9-A4F0-8BD492574814}"/>
              </a:ext>
            </a:extLst>
          </p:cNvPr>
          <p:cNvGrpSpPr/>
          <p:nvPr/>
        </p:nvGrpSpPr>
        <p:grpSpPr>
          <a:xfrm>
            <a:off x="345558" y="1050355"/>
            <a:ext cx="5551343" cy="7176535"/>
            <a:chOff x="590857" y="1608345"/>
            <a:chExt cx="4419390" cy="4284723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6CE5E520-714D-3947-BCB9-0E6DACF26F72}"/>
                </a:ext>
              </a:extLst>
            </p:cNvPr>
            <p:cNvSpPr txBox="1"/>
            <p:nvPr/>
          </p:nvSpPr>
          <p:spPr>
            <a:xfrm>
              <a:off x="621584" y="5306759"/>
              <a:ext cx="379014" cy="1117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50"/>
                </a:spcBef>
              </a:pPr>
              <a:r>
                <a:rPr lang="en" altLang="ja-JP" sz="900" spc="10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Dessert</a:t>
              </a:r>
              <a:endParaRPr lang="en-US" altLang="ja-JP" sz="700" spc="100" dirty="0">
                <a:latin typeface="Yu Mincho" panose="02020400000000000000" pitchFamily="18" charset="-128"/>
                <a:ea typeface="Yu Mincho" panose="02020400000000000000" pitchFamily="18" charset="-128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C5748E14-D595-0B4F-317F-6A31FF33BC91}"/>
                </a:ext>
              </a:extLst>
            </p:cNvPr>
            <p:cNvSpPr txBox="1"/>
            <p:nvPr/>
          </p:nvSpPr>
          <p:spPr>
            <a:xfrm>
              <a:off x="606087" y="5175577"/>
              <a:ext cx="481871" cy="1303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050" spc="13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デザート</a:t>
              </a:r>
              <a:endParaRPr lang="en-US" altLang="ja-JP" sz="900" spc="130" dirty="0">
                <a:latin typeface="Yu Mincho" panose="02020400000000000000" pitchFamily="18" charset="-128"/>
                <a:ea typeface="Yu Mincho" panose="02020400000000000000" pitchFamily="18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28E8461E-5AEA-F0D5-BD64-F4038F91A2ED}"/>
                </a:ext>
              </a:extLst>
            </p:cNvPr>
            <p:cNvSpPr txBox="1"/>
            <p:nvPr/>
          </p:nvSpPr>
          <p:spPr>
            <a:xfrm>
              <a:off x="634941" y="5781282"/>
              <a:ext cx="654661" cy="1117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50"/>
                </a:spcBef>
              </a:pPr>
              <a:r>
                <a:rPr lang="en" altLang="ja-JP" sz="900" spc="10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Coffee or tea</a:t>
              </a:r>
              <a:endParaRPr lang="en-US" altLang="ja-JP" sz="900" spc="100" dirty="0">
                <a:latin typeface="Yu Mincho" panose="02020400000000000000" pitchFamily="18" charset="-128"/>
                <a:ea typeface="Yu Mincho" panose="02020400000000000000" pitchFamily="18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6CE4AD1-F7A1-6C07-2A67-7536BE0F3B50}"/>
                </a:ext>
              </a:extLst>
            </p:cNvPr>
            <p:cNvSpPr txBox="1"/>
            <p:nvPr/>
          </p:nvSpPr>
          <p:spPr>
            <a:xfrm>
              <a:off x="606087" y="5625062"/>
              <a:ext cx="1046435" cy="1303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050" spc="13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コーヒー</a:t>
              </a:r>
              <a:r>
                <a:rPr lang="en-US" altLang="ja-JP" sz="1050" spc="13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 </a:t>
              </a:r>
              <a:r>
                <a:rPr lang="ja-JP" altLang="en-US" sz="1050" spc="13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又は</a:t>
              </a:r>
              <a:r>
                <a:rPr lang="en-US" altLang="ja-JP" sz="1050" spc="13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 </a:t>
              </a:r>
              <a:r>
                <a:rPr lang="ja-JP" altLang="en-US" sz="1050" spc="13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紅茶</a:t>
              </a:r>
              <a:endParaRPr lang="en-US" altLang="ja-JP" sz="1050" spc="130" dirty="0">
                <a:latin typeface="Yu Mincho" panose="02020400000000000000" pitchFamily="18" charset="-128"/>
                <a:ea typeface="Yu Mincho" panose="02020400000000000000" pitchFamily="18" charset="-128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2BB62B58-19D4-7088-C73B-5916C6F18925}"/>
                </a:ext>
              </a:extLst>
            </p:cNvPr>
            <p:cNvSpPr txBox="1"/>
            <p:nvPr/>
          </p:nvSpPr>
          <p:spPr>
            <a:xfrm>
              <a:off x="628262" y="3100083"/>
              <a:ext cx="1341225" cy="1117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50"/>
                </a:spcBef>
              </a:pPr>
              <a:r>
                <a:rPr lang="en" altLang="ja-JP" sz="900" spc="10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Seasonal grilled vegetables</a:t>
              </a:r>
              <a:endParaRPr lang="en-US" altLang="ja-JP" sz="900" spc="100" dirty="0">
                <a:latin typeface="Yu Mincho" panose="02020400000000000000" pitchFamily="18" charset="-128"/>
                <a:ea typeface="Yu Mincho" panose="02020400000000000000" pitchFamily="18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40BD2CCF-CF52-CA19-D8C9-1052815DC61B}"/>
                </a:ext>
              </a:extLst>
            </p:cNvPr>
            <p:cNvSpPr txBox="1"/>
            <p:nvPr/>
          </p:nvSpPr>
          <p:spPr>
            <a:xfrm>
              <a:off x="606087" y="2953872"/>
              <a:ext cx="843274" cy="1303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050" spc="13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季節の焼き野菜</a:t>
              </a:r>
              <a:endParaRPr lang="en-US" altLang="ja-JP" sz="1050" spc="130" dirty="0">
                <a:latin typeface="Yu Mincho" panose="02020400000000000000" pitchFamily="18" charset="-128"/>
                <a:ea typeface="Yu Mincho" panose="02020400000000000000" pitchFamily="18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FF545679-DFF3-622E-C8B3-241BBBD2F89C}"/>
                </a:ext>
              </a:extLst>
            </p:cNvPr>
            <p:cNvSpPr txBox="1"/>
            <p:nvPr/>
          </p:nvSpPr>
          <p:spPr>
            <a:xfrm>
              <a:off x="621584" y="1767989"/>
              <a:ext cx="1379509" cy="1117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50"/>
                </a:spcBef>
              </a:pPr>
              <a:r>
                <a:rPr lang="en" altLang="ja-JP" sz="900" spc="10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The first bite from the chef</a:t>
              </a:r>
              <a:endParaRPr lang="en-US" altLang="ja-JP" sz="900" spc="100" dirty="0">
                <a:latin typeface="Yu Mincho" panose="02020400000000000000" pitchFamily="18" charset="-128"/>
                <a:ea typeface="Yu Mincho" panose="02020400000000000000" pitchFamily="18" charset="-128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48C4D579-AF6A-C8AB-FE83-047B77E6D7C3}"/>
                </a:ext>
              </a:extLst>
            </p:cNvPr>
            <p:cNvSpPr txBox="1"/>
            <p:nvPr/>
          </p:nvSpPr>
          <p:spPr>
            <a:xfrm>
              <a:off x="602515" y="1608345"/>
              <a:ext cx="1566080" cy="1303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050" spc="13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シェフからの初めのひとくち</a:t>
              </a:r>
              <a:endParaRPr lang="en-US" altLang="ja-JP" sz="1050" spc="130" dirty="0">
                <a:latin typeface="Yu Mincho" panose="02020400000000000000" pitchFamily="18" charset="-128"/>
                <a:ea typeface="Yu Mincho" panose="02020400000000000000" pitchFamily="18" charset="-128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6C954655-2AD7-5E90-08BF-29FC6E438184}"/>
                </a:ext>
              </a:extLst>
            </p:cNvPr>
            <p:cNvSpPr txBox="1"/>
            <p:nvPr/>
          </p:nvSpPr>
          <p:spPr>
            <a:xfrm>
              <a:off x="621051" y="2196736"/>
              <a:ext cx="1947391" cy="1117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50"/>
                </a:spcBef>
              </a:pPr>
              <a:r>
                <a:rPr lang="en-US" altLang="ja-JP" sz="900" spc="10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Cod</a:t>
              </a:r>
              <a:r>
                <a:rPr lang="ja-JP" altLang="en-US" sz="900" spc="10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 </a:t>
              </a:r>
              <a:r>
                <a:rPr lang="en-US" altLang="ja-JP" sz="900" spc="10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milt Teppanyaki with Ponzu sauce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167B3518-57F0-51AE-A95C-D4CD247768A1}"/>
                </a:ext>
              </a:extLst>
            </p:cNvPr>
            <p:cNvSpPr txBox="1"/>
            <p:nvPr/>
          </p:nvSpPr>
          <p:spPr>
            <a:xfrm>
              <a:off x="598398" y="2060069"/>
              <a:ext cx="2409354" cy="1303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050" spc="13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旬の白子の鉄板焼き　おろしポン酢ソースで</a:t>
              </a:r>
              <a:endParaRPr lang="en-US" altLang="ja-JP" sz="1050" spc="130" dirty="0">
                <a:latin typeface="Yu Mincho" panose="02020400000000000000" pitchFamily="18" charset="-128"/>
                <a:ea typeface="Yu Mincho" panose="02020400000000000000" pitchFamily="18" charset="-128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7A2A17BD-5864-49E4-AA59-40013DEE1579}"/>
                </a:ext>
              </a:extLst>
            </p:cNvPr>
            <p:cNvSpPr txBox="1"/>
            <p:nvPr/>
          </p:nvSpPr>
          <p:spPr>
            <a:xfrm>
              <a:off x="618434" y="2618008"/>
              <a:ext cx="3033387" cy="1117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50"/>
                </a:spcBef>
              </a:pPr>
              <a:r>
                <a:rPr lang="en-US" altLang="ja-JP" sz="900" spc="10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Wood-fired thickly sliced bacon and thick egg salad Caesar</a:t>
              </a:r>
              <a:r>
                <a:rPr lang="ja-JP" altLang="en-US" sz="900" spc="10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 </a:t>
              </a:r>
              <a:endParaRPr lang="en-US" altLang="ja-JP" sz="900" spc="100" dirty="0">
                <a:latin typeface="Yu Mincho" panose="02020400000000000000" pitchFamily="18" charset="-128"/>
                <a:ea typeface="Yu Mincho" panose="02020400000000000000" pitchFamily="18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0CFA4A6-C520-D19C-753D-B0D63B6BEEB0}"/>
                </a:ext>
              </a:extLst>
            </p:cNvPr>
            <p:cNvSpPr txBox="1"/>
            <p:nvPr/>
          </p:nvSpPr>
          <p:spPr>
            <a:xfrm>
              <a:off x="604213" y="2477204"/>
              <a:ext cx="3493563" cy="1303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050" spc="13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薪火焼き厚切りベーコンと目玉焼きのオリジナルシーザーサラダ</a:t>
              </a:r>
              <a:endParaRPr lang="en-US" altLang="ja-JP" sz="1050" spc="130" dirty="0">
                <a:latin typeface="Yu Mincho" panose="02020400000000000000" pitchFamily="18" charset="-128"/>
                <a:ea typeface="Yu Mincho" panose="02020400000000000000" pitchFamily="18" charset="-128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A86D9104-4BFD-84E4-5311-C524DCE698F4}"/>
                </a:ext>
              </a:extLst>
            </p:cNvPr>
            <p:cNvSpPr txBox="1"/>
            <p:nvPr/>
          </p:nvSpPr>
          <p:spPr>
            <a:xfrm>
              <a:off x="606087" y="3592357"/>
              <a:ext cx="3976455" cy="1117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50"/>
                </a:spcBef>
              </a:pPr>
              <a:r>
                <a:rPr lang="en-US" altLang="ja-JP" sz="900" spc="10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Two kinds of special</a:t>
              </a:r>
              <a:r>
                <a:rPr lang="ja-JP" altLang="en-US" sz="900" spc="10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 </a:t>
              </a:r>
              <a:r>
                <a:rPr lang="en-US" altLang="ja-JP" sz="900" spc="10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Wagyu</a:t>
              </a:r>
              <a:r>
                <a:rPr lang="ja-JP" altLang="en-US" sz="900" spc="10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 </a:t>
              </a:r>
              <a:r>
                <a:rPr lang="en-US" altLang="ja-JP" sz="900" spc="10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beef</a:t>
              </a:r>
              <a:r>
                <a:rPr lang="ja-JP" altLang="en-US" sz="900" spc="10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 </a:t>
              </a:r>
              <a:r>
                <a:rPr lang="en-US" altLang="ja-JP" sz="900" spc="10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steaks wood-fired sirloin and teppanyaki fillet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071A11F2-DBCC-40A5-E278-7751B70CE736}"/>
                </a:ext>
              </a:extLst>
            </p:cNvPr>
            <p:cNvSpPr txBox="1"/>
            <p:nvPr/>
          </p:nvSpPr>
          <p:spPr>
            <a:xfrm>
              <a:off x="594005" y="3440465"/>
              <a:ext cx="3286828" cy="1303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050" spc="13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特撰和牛ステーキ </a:t>
              </a:r>
              <a:r>
                <a:rPr lang="en-US" altLang="ja-JP" sz="1050" spc="13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2</a:t>
              </a:r>
              <a:r>
                <a:rPr lang="ja-JP" altLang="en-US" sz="1050" spc="13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種 薪火焼きサーロインと鉄板焼きフィレ</a:t>
              </a:r>
              <a:endParaRPr lang="en-US" altLang="ja-JP" sz="1050" spc="130" dirty="0">
                <a:latin typeface="Yu Mincho" panose="02020400000000000000" pitchFamily="18" charset="-128"/>
                <a:ea typeface="Yu Mincho" panose="02020400000000000000" pitchFamily="18" charset="-128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B2F6842E-58F4-1027-BA01-911F9D0DF251}"/>
                </a:ext>
              </a:extLst>
            </p:cNvPr>
            <p:cNvSpPr txBox="1"/>
            <p:nvPr/>
          </p:nvSpPr>
          <p:spPr>
            <a:xfrm>
              <a:off x="607561" y="4035097"/>
              <a:ext cx="4402686" cy="1117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50"/>
                </a:spcBef>
              </a:pPr>
              <a:r>
                <a:rPr lang="en" altLang="ja-JP" sz="900" spc="10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The garlic rice with whitebait and perilla leaves or Kaga stick tea with grilled rice balls </a:t>
              </a:r>
              <a:endParaRPr lang="en-US" altLang="ja-JP" sz="900" spc="100" dirty="0">
                <a:latin typeface="Yu Mincho" panose="02020400000000000000" pitchFamily="18" charset="-128"/>
                <a:ea typeface="Yu Mincho" panose="02020400000000000000" pitchFamily="18" charset="-128"/>
              </a:endParaRP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314C26AA-7EB7-4B37-872E-2321E8A9935A}"/>
                </a:ext>
              </a:extLst>
            </p:cNvPr>
            <p:cNvSpPr txBox="1"/>
            <p:nvPr/>
          </p:nvSpPr>
          <p:spPr>
            <a:xfrm>
              <a:off x="596283" y="3903612"/>
              <a:ext cx="3817192" cy="1303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050" spc="13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しらすと大葉のガーリックライス 又は 焼きおにぎりの加賀棒茶の香り</a:t>
              </a:r>
              <a:endParaRPr lang="en-US" altLang="ja-JP" sz="1050" spc="130" dirty="0">
                <a:latin typeface="Yu Mincho" panose="02020400000000000000" pitchFamily="18" charset="-128"/>
                <a:ea typeface="Yu Mincho" panose="02020400000000000000" pitchFamily="18" charset="-128"/>
              </a:endParaRP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DAD37B54-9B56-3F6E-2C06-CD3AD2EDB9F0}"/>
                </a:ext>
              </a:extLst>
            </p:cNvPr>
            <p:cNvSpPr txBox="1"/>
            <p:nvPr/>
          </p:nvSpPr>
          <p:spPr>
            <a:xfrm>
              <a:off x="590857" y="4810124"/>
              <a:ext cx="2593118" cy="993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50"/>
                </a:spcBef>
              </a:pPr>
              <a:r>
                <a:rPr lang="en-US" altLang="ja-JP" sz="800" spc="10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※Miso soup will only be served if you choose garlic rice.</a:t>
              </a:r>
              <a:endParaRPr lang="en" altLang="ja-JP" sz="800" spc="100" dirty="0">
                <a:latin typeface="Yu Mincho" panose="02020400000000000000" pitchFamily="18" charset="-128"/>
                <a:ea typeface="Yu Mincho" panose="02020400000000000000" pitchFamily="18" charset="-128"/>
              </a:endParaRP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1C915C6D-B03B-D298-833A-B7B347521B7B}"/>
                </a:ext>
              </a:extLst>
            </p:cNvPr>
            <p:cNvSpPr txBox="1"/>
            <p:nvPr/>
          </p:nvSpPr>
          <p:spPr>
            <a:xfrm>
              <a:off x="594005" y="4560380"/>
              <a:ext cx="4358886" cy="1872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ja-JP" sz="900" spc="13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※</a:t>
              </a:r>
              <a:r>
                <a:rPr lang="ja-JP" altLang="en-US" sz="900" spc="13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お味噌汁は、ガーリックライスを選んだ場合のみのご提供となります。</a:t>
              </a:r>
              <a:endParaRPr lang="en-US" altLang="ja-JP" sz="900" spc="130" dirty="0">
                <a:latin typeface="Yu Mincho" panose="02020400000000000000" pitchFamily="18" charset="-128"/>
                <a:ea typeface="Yu Mincho" panose="02020400000000000000" pitchFamily="18" charset="-128"/>
              </a:endParaRP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0E28D045-C1E9-702D-6DA1-8AD82BB97701}"/>
                </a:ext>
              </a:extLst>
            </p:cNvPr>
            <p:cNvSpPr txBox="1"/>
            <p:nvPr/>
          </p:nvSpPr>
          <p:spPr>
            <a:xfrm>
              <a:off x="601595" y="4673217"/>
              <a:ext cx="2078834" cy="1117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50"/>
                </a:spcBef>
              </a:pPr>
              <a:r>
                <a:rPr lang="en-US" altLang="ja-JP" sz="900" spc="10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Pickled Yamato salted koji and Miso soup</a:t>
              </a:r>
              <a:endParaRPr lang="en" altLang="ja-JP" sz="900" spc="100" dirty="0">
                <a:latin typeface="Yu Mincho" panose="02020400000000000000" pitchFamily="18" charset="-128"/>
                <a:ea typeface="Yu Mincho" panose="02020400000000000000" pitchFamily="18" charset="-128"/>
              </a:endParaRP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F32564A4-E735-2625-B88E-7BB55C827102}"/>
                </a:ext>
              </a:extLst>
            </p:cNvPr>
            <p:cNvSpPr txBox="1"/>
            <p:nvPr/>
          </p:nvSpPr>
          <p:spPr>
            <a:xfrm>
              <a:off x="590857" y="4422561"/>
              <a:ext cx="1686548" cy="1303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050" spc="13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ヤマト塩麹のお漬物とお味噌汁</a:t>
              </a:r>
              <a:endParaRPr lang="en-US" altLang="ja-JP" sz="1050" spc="130" dirty="0">
                <a:latin typeface="Yu Mincho" panose="02020400000000000000" pitchFamily="18" charset="-128"/>
                <a:ea typeface="Yu Mincho" panose="020204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5779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31068F6CF429B4A95A1FDBAE8DCD881" ma:contentTypeVersion="13" ma:contentTypeDescription="新しいドキュメントを作成します。" ma:contentTypeScope="" ma:versionID="5dddb3607f4917232664a9febf361d5d">
  <xsd:schema xmlns:xsd="http://www.w3.org/2001/XMLSchema" xmlns:xs="http://www.w3.org/2001/XMLSchema" xmlns:p="http://schemas.microsoft.com/office/2006/metadata/properties" xmlns:ns2="989f9bf8-9834-4df3-9ac4-c498f95565f8" xmlns:ns3="8a33abd4-e179-477e-a623-41d2792140b2" targetNamespace="http://schemas.microsoft.com/office/2006/metadata/properties" ma:root="true" ma:fieldsID="a0287697f91d05fbdf321f7f93a59316" ns2:_="" ns3:_="">
    <xsd:import namespace="989f9bf8-9834-4df3-9ac4-c498f95565f8"/>
    <xsd:import namespace="8a33abd4-e179-477e-a623-41d2792140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f9bf8-9834-4df3-9ac4-c498f95565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3abd4-e179-477e-a623-41d2792140b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6413A4-B05B-488E-8CED-343609C7DF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9f9bf8-9834-4df3-9ac4-c498f95565f8"/>
    <ds:schemaRef ds:uri="8a33abd4-e179-477e-a623-41d2792140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F4DF88-577D-4BCD-918B-2FD27D9834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8B50BA-6B69-4707-BD36-130D3A40F80F}">
  <ds:schemaRefs>
    <ds:schemaRef ds:uri="8a33abd4-e179-477e-a623-41d2792140b2"/>
    <ds:schemaRef ds:uri="http://schemas.microsoft.com/office/infopath/2007/PartnerControls"/>
    <ds:schemaRef ds:uri="http://purl.org/dc/elements/1.1/"/>
    <ds:schemaRef ds:uri="989f9bf8-9834-4df3-9ac4-c498f95565f8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5232</TotalTime>
  <Words>177</Words>
  <Application>Microsoft Office PowerPoint</Application>
  <PresentationFormat>画面に合わせる 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Yu Mincho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0880140</dc:creator>
  <cp:lastModifiedBy>川口 卓也</cp:lastModifiedBy>
  <cp:revision>23</cp:revision>
  <cp:lastPrinted>2023-12-07T10:54:28Z</cp:lastPrinted>
  <dcterms:created xsi:type="dcterms:W3CDTF">2022-01-15T11:26:24Z</dcterms:created>
  <dcterms:modified xsi:type="dcterms:W3CDTF">2023-12-07T12:23:54Z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0x010100F31068F6CF429B4A95A1FDBAE8DCD881</vt:lpwstr>
  </property>
</Properties>
</file>